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154311"/>
            <a:ext cx="7477601" cy="41659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VisionNet: Enhancing Smart City Infrastructure through Advanced Object Detection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5653564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VisionNet is revolutionizing smart city infrastructure by implementing advanced object detection technologies. Through the use of cutting-edge AI and computer vision, VisionNet is optimizing urban environments for efficiency and safety.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51828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Importance of Smart City Infrastructure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462457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Efficient Resource Management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348389" y="4379000"/>
            <a:ext cx="294941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Smart city infrastructure enables the optimal utilization of resources, leading to sustainable development and reduced energy consumption.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7398" y="3462457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Enhanced Safety and Security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847398" y="4379000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infrastructure enhances public safety through real-time monitoring and proactive response mechanisms, ensuring the well-being of citizens.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46406" y="3462457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Economic Growth and Development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346406" y="4379000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Robust infrastructure fosters economic growth by attracting investments and providing a conducive environment for businesses to thrive.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16847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Challenges in Object Detection for Smart Cities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0640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7" name="Text 4"/>
          <p:cNvSpPr/>
          <p:nvPr/>
        </p:nvSpPr>
        <p:spPr>
          <a:xfrm>
            <a:off x="4675703" y="3105745"/>
            <a:ext cx="130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140393"/>
            <a:ext cx="35104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Privacy Concerns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620810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Implementing object detection raises concerns about privacy and data protection, necessitating the development of ethical frameworks and standards.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06407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11" name="Text 8"/>
          <p:cNvSpPr/>
          <p:nvPr/>
        </p:nvSpPr>
        <p:spPr>
          <a:xfrm>
            <a:off x="9401056" y="3105745"/>
            <a:ext cx="2080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140393"/>
            <a:ext cx="38200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Complex Urban Environments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967996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Smart cities present complex and dynamic environments, posing challenges for accurate and efficient object detection and tracking.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79358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1E1B4A"/>
          </a:solidFill>
          <a:ln/>
        </p:spPr>
      </p:sp>
      <p:sp>
        <p:nvSpPr>
          <p:cNvPr id="15" name="Text 12"/>
          <p:cNvSpPr/>
          <p:nvPr/>
        </p:nvSpPr>
        <p:spPr>
          <a:xfrm>
            <a:off x="4633913" y="5835253"/>
            <a:ext cx="2137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869900"/>
            <a:ext cx="398990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Integration and Scalability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35031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Integrating object detection solutions into existing infrastructure while ensuring scalability and seamless operation remains a significant challenge.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70949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Overview of Advanced Object Detection Technologies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570559" y="3683437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1. LiDAR Technology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1062" y="3683437"/>
            <a:ext cx="4518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Utilizes laser sensors for precise 3D mapping and object detection.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348389" y="4535091"/>
            <a:ext cx="9933503" cy="992505"/>
          </a:xfrm>
          <a:prstGeom prst="rect">
            <a:avLst/>
          </a:prstGeom>
          <a:solidFill>
            <a:srgbClr val="1E1B4A"/>
          </a:solidFill>
          <a:ln/>
        </p:spPr>
      </p:sp>
      <p:sp>
        <p:nvSpPr>
          <p:cNvPr id="8" name="Text 6"/>
          <p:cNvSpPr/>
          <p:nvPr/>
        </p:nvSpPr>
        <p:spPr>
          <a:xfrm>
            <a:off x="2570559" y="4675942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2. Radar-Based Systems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1062" y="4675942"/>
            <a:ext cx="4518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Employs radio waves for detecting objects, especially in adverse weather conditions.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570559" y="5668447"/>
            <a:ext cx="451854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3. Neural Network Algorithms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062" y="5668447"/>
            <a:ext cx="4518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AI algorithms for real-time object recognition and classification.</a:t>
            </a:r>
            <a:endParaRPr lang="en-US" sz="1750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Benefits of Using VisionNet for Smart City Infrastructure</a:t>
            </a:r>
            <a:endParaRPr lang="en-US" sz="4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2288" y="2540913"/>
            <a:ext cx="3589973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Efficiency Optimization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5922288" y="3018711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accuracy and speed in object detection lead to streamlined operations.</a:t>
            </a:r>
            <a:endParaRPr lang="en-US" sz="174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22288" y="4308634"/>
            <a:ext cx="4104323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Improved Decision-Making</a:t>
            </a:r>
            <a:endParaRPr lang="en-US" sz="2175" dirty="0"/>
          </a:p>
        </p:txBody>
      </p:sp>
      <p:sp>
        <p:nvSpPr>
          <p:cNvPr id="11" name="Text 6"/>
          <p:cNvSpPr/>
          <p:nvPr/>
        </p:nvSpPr>
        <p:spPr>
          <a:xfrm>
            <a:off x="5922288" y="4786432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data insights enable better urban planning and resource allocation.</a:t>
            </a:r>
            <a:endParaRPr lang="en-US" sz="174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22288" y="6076355"/>
            <a:ext cx="4188857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Enhanced Safety Measures</a:t>
            </a:r>
            <a:endParaRPr lang="en-US" sz="2175" dirty="0"/>
          </a:p>
        </p:txBody>
      </p:sp>
      <p:sp>
        <p:nvSpPr>
          <p:cNvPr id="14" name="Text 8"/>
          <p:cNvSpPr/>
          <p:nvPr/>
        </p:nvSpPr>
        <p:spPr>
          <a:xfrm>
            <a:off x="5922288" y="6554153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Proactive identification of risks and potential hazards ensures public safety.</a:t>
            </a:r>
            <a:endParaRPr lang="en-US" sz="174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389465" y="607576"/>
            <a:ext cx="9851469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Case Studies of Successful Implementation</a:t>
            </a:r>
            <a:endParaRPr lang="en-US" sz="4338" dirty="0"/>
          </a:p>
        </p:txBody>
      </p:sp>
      <p:sp>
        <p:nvSpPr>
          <p:cNvPr id="7" name="Shape 4"/>
          <p:cNvSpPr/>
          <p:nvPr/>
        </p:nvSpPr>
        <p:spPr>
          <a:xfrm>
            <a:off x="2706291" y="2315170"/>
            <a:ext cx="27503" cy="5306854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8" name="Shape 5"/>
          <p:cNvSpPr/>
          <p:nvPr/>
        </p:nvSpPr>
        <p:spPr>
          <a:xfrm>
            <a:off x="2967871" y="2721352"/>
            <a:ext cx="771168" cy="2750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9" name="Shape 6"/>
          <p:cNvSpPr/>
          <p:nvPr/>
        </p:nvSpPr>
        <p:spPr>
          <a:xfrm>
            <a:off x="2472095" y="2487335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</p:sp>
      <p:sp>
        <p:nvSpPr>
          <p:cNvPr id="10" name="Text 7"/>
          <p:cNvSpPr/>
          <p:nvPr/>
        </p:nvSpPr>
        <p:spPr>
          <a:xfrm>
            <a:off x="2655451" y="2528649"/>
            <a:ext cx="128945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8"/>
          <p:cNvSpPr/>
          <p:nvPr/>
        </p:nvSpPr>
        <p:spPr>
          <a:xfrm>
            <a:off x="3931920" y="2535436"/>
            <a:ext cx="3632002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Kuala Lumpur, Malaysia</a:t>
            </a:r>
            <a:endParaRPr lang="en-US" sz="2169" dirty="0"/>
          </a:p>
        </p:txBody>
      </p:sp>
      <p:sp>
        <p:nvSpPr>
          <p:cNvPr id="12" name="Text 9"/>
          <p:cNvSpPr/>
          <p:nvPr/>
        </p:nvSpPr>
        <p:spPr>
          <a:xfrm>
            <a:off x="3931920" y="3011924"/>
            <a:ext cx="8309015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Implemented VisionNet for traffic management, resulting in a 20% reduction in congestion and improved road safety.</a:t>
            </a:r>
            <a:endParaRPr lang="en-US" sz="1735" dirty="0"/>
          </a:p>
        </p:txBody>
      </p:sp>
      <p:sp>
        <p:nvSpPr>
          <p:cNvPr id="13" name="Shape 10"/>
          <p:cNvSpPr/>
          <p:nvPr/>
        </p:nvSpPr>
        <p:spPr>
          <a:xfrm>
            <a:off x="2967871" y="4563725"/>
            <a:ext cx="771168" cy="2750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4" name="Shape 11"/>
          <p:cNvSpPr/>
          <p:nvPr/>
        </p:nvSpPr>
        <p:spPr>
          <a:xfrm>
            <a:off x="2472095" y="4329708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</p:sp>
      <p:sp>
        <p:nvSpPr>
          <p:cNvPr id="15" name="Text 12"/>
          <p:cNvSpPr/>
          <p:nvPr/>
        </p:nvSpPr>
        <p:spPr>
          <a:xfrm>
            <a:off x="2616875" y="4371023"/>
            <a:ext cx="206216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3"/>
          <p:cNvSpPr/>
          <p:nvPr/>
        </p:nvSpPr>
        <p:spPr>
          <a:xfrm>
            <a:off x="3931920" y="4377809"/>
            <a:ext cx="2203609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Osaka, Japan</a:t>
            </a:r>
            <a:endParaRPr lang="en-US" sz="2169" dirty="0"/>
          </a:p>
        </p:txBody>
      </p:sp>
      <p:sp>
        <p:nvSpPr>
          <p:cNvPr id="17" name="Text 14"/>
          <p:cNvSpPr/>
          <p:nvPr/>
        </p:nvSpPr>
        <p:spPr>
          <a:xfrm>
            <a:off x="3931920" y="4854297"/>
            <a:ext cx="8309015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Integrated VisionNet for public security, leading to a 30% decrease in crime rates and faster emergency response times.</a:t>
            </a:r>
            <a:endParaRPr lang="en-US" sz="1735" dirty="0"/>
          </a:p>
        </p:txBody>
      </p:sp>
      <p:sp>
        <p:nvSpPr>
          <p:cNvPr id="18" name="Shape 15"/>
          <p:cNvSpPr/>
          <p:nvPr/>
        </p:nvSpPr>
        <p:spPr>
          <a:xfrm>
            <a:off x="2967871" y="6406098"/>
            <a:ext cx="771168" cy="27503"/>
          </a:xfrm>
          <a:prstGeom prst="rect">
            <a:avLst/>
          </a:prstGeom>
          <a:solidFill>
            <a:srgbClr val="8061FF"/>
          </a:solidFill>
          <a:ln/>
        </p:spPr>
      </p:sp>
      <p:sp>
        <p:nvSpPr>
          <p:cNvPr id="19" name="Shape 16"/>
          <p:cNvSpPr/>
          <p:nvPr/>
        </p:nvSpPr>
        <p:spPr>
          <a:xfrm>
            <a:off x="2472095" y="6172081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</p:sp>
      <p:sp>
        <p:nvSpPr>
          <p:cNvPr id="20" name="Text 17"/>
          <p:cNvSpPr/>
          <p:nvPr/>
        </p:nvSpPr>
        <p:spPr>
          <a:xfrm>
            <a:off x="2614017" y="6213396"/>
            <a:ext cx="211812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53"/>
              </a:lnSpc>
              <a:buNone/>
            </a:pPr>
            <a:r>
              <a:rPr lang="en-US" sz="260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8"/>
          <p:cNvSpPr/>
          <p:nvPr/>
        </p:nvSpPr>
        <p:spPr>
          <a:xfrm>
            <a:off x="3931920" y="6220182"/>
            <a:ext cx="2541627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Barcelona, Spain</a:t>
            </a:r>
            <a:endParaRPr lang="en-US" sz="2169" dirty="0"/>
          </a:p>
        </p:txBody>
      </p:sp>
      <p:sp>
        <p:nvSpPr>
          <p:cNvPr id="22" name="Text 19"/>
          <p:cNvSpPr/>
          <p:nvPr/>
        </p:nvSpPr>
        <p:spPr>
          <a:xfrm>
            <a:off x="3931920" y="6696670"/>
            <a:ext cx="8309015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Utilized VisionNet for waste management, optimizing collection routes and reducing vehicle emissions by 15%.</a:t>
            </a:r>
            <a:endParaRPr lang="en-US" sz="1735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75843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Future Developments and Potential Applications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702606"/>
            <a:ext cx="4800124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2X</a:t>
            </a:r>
            <a:endParaRPr lang="en-US" sz="7436" dirty="0"/>
          </a:p>
        </p:txBody>
      </p:sp>
      <p:sp>
        <p:nvSpPr>
          <p:cNvPr id="6" name="Text 4"/>
          <p:cNvSpPr/>
          <p:nvPr/>
        </p:nvSpPr>
        <p:spPr>
          <a:xfrm>
            <a:off x="2411254" y="4924544"/>
            <a:ext cx="467439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Augmented Reality Integration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348389" y="5404961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Utilizing VisionNet for AR applications such as enhanced navigation and immersive urban experiences.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81768" y="3702606"/>
            <a:ext cx="4800124" cy="944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436"/>
              </a:lnSpc>
              <a:buNone/>
            </a:pPr>
            <a:r>
              <a:rPr lang="en-US" sz="7436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3X</a:t>
            </a:r>
            <a:endParaRPr lang="en-US" sz="7436" dirty="0"/>
          </a:p>
        </p:txBody>
      </p:sp>
      <p:sp>
        <p:nvSpPr>
          <p:cNvPr id="9" name="Text 7"/>
          <p:cNvSpPr/>
          <p:nvPr/>
        </p:nvSpPr>
        <p:spPr>
          <a:xfrm>
            <a:off x="7905869" y="4924544"/>
            <a:ext cx="395192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Environmental Monitoring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481768" y="5404961"/>
            <a:ext cx="480012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Expanding VisionNet's capabilities for real-time environmental impact assessment and sustainable urban development.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676638"/>
            <a:ext cx="896183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 and Call to Action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2704267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1E1B4A"/>
          </a:solidFill>
          <a:ln/>
        </p:spPr>
      </p:sp>
      <p:sp>
        <p:nvSpPr>
          <p:cNvPr id="7" name="Text 4"/>
          <p:cNvSpPr/>
          <p:nvPr/>
        </p:nvSpPr>
        <p:spPr>
          <a:xfrm>
            <a:off x="4712970" y="2926437"/>
            <a:ext cx="337161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Embracing Innovation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12970" y="3406854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It's time to embrace VisionNet's advanced object detection technologies for creating smarter and safer cities.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704267"/>
            <a:ext cx="4542115" cy="1990963"/>
          </a:xfrm>
          <a:prstGeom prst="roundRect">
            <a:avLst>
              <a:gd name="adj" fmla="val 3348"/>
            </a:avLst>
          </a:prstGeom>
          <a:solidFill>
            <a:srgbClr val="1E1B4A"/>
          </a:solidFill>
          <a:ln/>
        </p:spPr>
      </p:sp>
      <p:sp>
        <p:nvSpPr>
          <p:cNvPr id="10" name="Text 7"/>
          <p:cNvSpPr/>
          <p:nvPr/>
        </p:nvSpPr>
        <p:spPr>
          <a:xfrm>
            <a:off x="9477256" y="2926437"/>
            <a:ext cx="36356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Collaborative Approach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9477256" y="3406854"/>
            <a:ext cx="40977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Join the VisionNet community in driving innovation and transforming urban landscapes for the better.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4917400"/>
            <a:ext cx="9306401" cy="1635562"/>
          </a:xfrm>
          <a:prstGeom prst="roundRect">
            <a:avLst>
              <a:gd name="adj" fmla="val 4076"/>
            </a:avLst>
          </a:prstGeom>
          <a:solidFill>
            <a:srgbClr val="1E1B4A"/>
          </a:solidFill>
          <a:ln/>
        </p:spPr>
      </p:sp>
      <p:sp>
        <p:nvSpPr>
          <p:cNvPr id="13" name="Text 10"/>
          <p:cNvSpPr/>
          <p:nvPr/>
        </p:nvSpPr>
        <p:spPr>
          <a:xfrm>
            <a:off x="4712970" y="5139571"/>
            <a:ext cx="31864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Sustainable Progress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12970" y="5619988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Let's work together to build sustainable and resilient cities with VisionNet's smart infrastructure solutions.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2024-02-08T04:50:04Z</dcterms:created>
  <dcterms:modified xsi:type="dcterms:W3CDTF">2024-02-08T04:50:04Z</dcterms:modified>
</cp:coreProperties>
</file>